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1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5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2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3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1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6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2432-673C-B44D-96B5-03E2810A508E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2070-129A-D740-BCB1-87B81B3F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rachelbrown@csupomon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ropagand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Propaganda Analysis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Army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63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342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don’t know how to use PowerPoint, you have several options:</a:t>
            </a:r>
          </a:p>
          <a:p>
            <a:pPr lvl="1"/>
            <a:r>
              <a:rPr lang="en-US" dirty="0" smtClean="0"/>
              <a:t>Try searching YouTube. You can find all kinds of tutorials there.</a:t>
            </a:r>
          </a:p>
          <a:p>
            <a:pPr lvl="1"/>
            <a:r>
              <a:rPr lang="en-US" dirty="0" smtClean="0"/>
              <a:t>E-mail Miss Brown: </a:t>
            </a:r>
            <a:r>
              <a:rPr lang="en-US" dirty="0" err="1" smtClean="0">
                <a:hlinkClick r:id="rId2" action="ppaction://hlinkfile"/>
              </a:rPr>
              <a:t>rachelbrown@csupomona.edu</a:t>
            </a:r>
            <a:endParaRPr lang="en-US" dirty="0" smtClean="0"/>
          </a:p>
          <a:p>
            <a:pPr lvl="1"/>
            <a:r>
              <a:rPr lang="en-US" dirty="0" smtClean="0"/>
              <a:t>Come in to the classroom before school, at Nutrition, Lunch, or after school</a:t>
            </a:r>
          </a:p>
          <a:p>
            <a:pPr lvl="2"/>
            <a:r>
              <a:rPr lang="en-US" dirty="0" smtClean="0"/>
              <a:t>Miss Brown usually gets to the classroom around 7:30AM</a:t>
            </a:r>
          </a:p>
        </p:txBody>
      </p:sp>
    </p:spTree>
    <p:extLst>
      <p:ext uri="{BB962C8B-B14F-4D97-AF65-F5344CB8AC3E}">
        <p14:creationId xmlns:p14="http://schemas.microsoft.com/office/powerpoint/2010/main" val="263734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the 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Name of source</a:t>
            </a:r>
          </a:p>
          <a:p>
            <a:r>
              <a:rPr lang="en-US" dirty="0" smtClean="0"/>
              <a:t>Any known information about the source</a:t>
            </a:r>
          </a:p>
          <a:p>
            <a:pPr lvl="1"/>
            <a:r>
              <a:rPr lang="en-US" dirty="0" smtClean="0"/>
              <a:t>Why would this person/company/campaign put out this piece of propaganda?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6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Tell us the larger audience it’s aimed at </a:t>
            </a:r>
          </a:p>
          <a:p>
            <a:pPr lvl="1"/>
            <a:r>
              <a:rPr lang="en-US" dirty="0" smtClean="0"/>
              <a:t>e.g., People who might text while driving; teens who might try cigarettes</a:t>
            </a:r>
          </a:p>
          <a:p>
            <a:r>
              <a:rPr lang="en-US" dirty="0" smtClean="0"/>
              <a:t>Tell us how the piece applies to </a:t>
            </a:r>
            <a:r>
              <a:rPr lang="en-US" b="1" dirty="0" smtClean="0"/>
              <a:t>you </a:t>
            </a:r>
            <a:r>
              <a:rPr lang="en-US" dirty="0" smtClean="0"/>
              <a:t>(the student) specifically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8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Tell us what the propagandist wants</a:t>
            </a:r>
          </a:p>
          <a:p>
            <a:pPr lvl="1"/>
            <a:r>
              <a:rPr lang="en-US" dirty="0" smtClean="0"/>
              <a:t>What does the propagandist want you to do?</a:t>
            </a:r>
          </a:p>
          <a:p>
            <a:pPr lvl="1"/>
            <a:r>
              <a:rPr lang="en-US" dirty="0" smtClean="0"/>
              <a:t>What does the propagandist want you not to do?</a:t>
            </a:r>
          </a:p>
          <a:p>
            <a:pPr lvl="1"/>
            <a:r>
              <a:rPr lang="en-US" dirty="0" smtClean="0"/>
              <a:t>What does the propagandist want you to think?</a:t>
            </a:r>
          </a:p>
        </p:txBody>
      </p:sp>
    </p:spTree>
    <p:extLst>
      <p:ext uri="{BB962C8B-B14F-4D97-AF65-F5344CB8AC3E}">
        <p14:creationId xmlns:p14="http://schemas.microsoft.com/office/powerpoint/2010/main" val="140066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Tell us the type of propaganda you think it is</a:t>
            </a:r>
          </a:p>
          <a:p>
            <a:pPr lvl="1"/>
            <a:r>
              <a:rPr lang="en-US" dirty="0" smtClean="0"/>
              <a:t>Remember that you can use your handout to label the type of propaganda</a:t>
            </a:r>
          </a:p>
          <a:p>
            <a:pPr lvl="1"/>
            <a:r>
              <a:rPr lang="en-US" dirty="0" smtClean="0"/>
              <a:t>You can also use this website: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en.wikipedia.org</a:t>
            </a:r>
            <a:r>
              <a:rPr lang="en-US" dirty="0" smtClean="0">
                <a:hlinkClick r:id="rId2"/>
              </a:rPr>
              <a:t>/wiki/Propaganda</a:t>
            </a:r>
            <a:endParaRPr lang="en-US" dirty="0" smtClean="0"/>
          </a:p>
          <a:p>
            <a:r>
              <a:rPr lang="en-US" dirty="0" smtClean="0"/>
              <a:t>Explain how you know which type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2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Used in the 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Tell us some of the techniques the propagandist uses to try to convince you. This may or may not be connected to the type of propaganda. For example:</a:t>
            </a:r>
          </a:p>
          <a:p>
            <a:pPr lvl="1"/>
            <a:r>
              <a:rPr lang="en-US" dirty="0" smtClean="0"/>
              <a:t>Bright colors</a:t>
            </a:r>
          </a:p>
          <a:p>
            <a:pPr lvl="1"/>
            <a:r>
              <a:rPr lang="en-US" dirty="0" smtClean="0"/>
              <a:t>Graphic images</a:t>
            </a:r>
          </a:p>
          <a:p>
            <a:pPr lvl="1"/>
            <a:r>
              <a:rPr lang="en-US" dirty="0" smtClean="0"/>
              <a:t>A celebrity whom teenagers like</a:t>
            </a:r>
          </a:p>
          <a:p>
            <a:r>
              <a:rPr lang="en-US" dirty="0" smtClean="0"/>
              <a:t>Tell us why these techniques work. For example:</a:t>
            </a:r>
          </a:p>
          <a:p>
            <a:pPr lvl="1"/>
            <a:r>
              <a:rPr lang="en-US" dirty="0" smtClean="0"/>
              <a:t>The technique is eye-catching</a:t>
            </a:r>
          </a:p>
          <a:p>
            <a:pPr lvl="1"/>
            <a:r>
              <a:rPr lang="en-US" dirty="0" smtClean="0"/>
              <a:t>It brings us to some important realization</a:t>
            </a:r>
          </a:p>
          <a:p>
            <a:pPr lvl="1"/>
            <a:r>
              <a:rPr lang="en-US" dirty="0" smtClean="0"/>
              <a:t>It makes us think of the celebrity’s lifestyle and how we want to be like him/her</a:t>
            </a:r>
          </a:p>
        </p:txBody>
      </p:sp>
    </p:spTree>
    <p:extLst>
      <p:ext uri="{BB962C8B-B14F-4D97-AF65-F5344CB8AC3E}">
        <p14:creationId xmlns:p14="http://schemas.microsoft.com/office/powerpoint/2010/main" val="116007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Piece is/is not Convincing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On a scale of 1-10, tell us how convinced you are in relation to the propaganda</a:t>
            </a:r>
          </a:p>
          <a:p>
            <a:r>
              <a:rPr lang="en-US" dirty="0" smtClean="0"/>
              <a:t>What makes it convincing/not convincing? Why did the propaganda succeed or fail?</a:t>
            </a:r>
          </a:p>
          <a:p>
            <a:r>
              <a:rPr lang="en-US" dirty="0" smtClean="0"/>
              <a:t>Is this the outcome the propagandist was hoping for?</a:t>
            </a:r>
          </a:p>
        </p:txBody>
      </p:sp>
    </p:spTree>
    <p:extLst>
      <p:ext uri="{BB962C8B-B14F-4D97-AF65-F5344CB8AC3E}">
        <p14:creationId xmlns:p14="http://schemas.microsoft.com/office/powerpoint/2010/main" val="318254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Make sure to address the questions of your classmates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Tips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342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get too fancy! </a:t>
            </a:r>
          </a:p>
          <a:p>
            <a:pPr lvl="1"/>
            <a:r>
              <a:rPr lang="en-US" dirty="0" smtClean="0"/>
              <a:t>You may want to add a theme, colored fonts, or animations, but you are not being graded on how pretty your slides are. </a:t>
            </a:r>
          </a:p>
          <a:p>
            <a:pPr lvl="1"/>
            <a:r>
              <a:rPr lang="en-US" dirty="0" smtClean="0"/>
              <a:t>Make your presentation look professional, but do not sacrifice the content just so you can have cool transitions. It’s possible to look professional while still </a:t>
            </a:r>
            <a:r>
              <a:rPr lang="en-US" smtClean="0"/>
              <a:t>being simple.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9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436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Propaganda Analysis Project</vt:lpstr>
      <vt:lpstr>Source of the Propaganda</vt:lpstr>
      <vt:lpstr>Intended Audience</vt:lpstr>
      <vt:lpstr>Desired Outcome</vt:lpstr>
      <vt:lpstr>Type of Propaganda</vt:lpstr>
      <vt:lpstr>Techniques Used in the Piece</vt:lpstr>
      <vt:lpstr>This Piece is/is not Convincing</vt:lpstr>
      <vt:lpstr>Questions</vt:lpstr>
      <vt:lpstr>My Tips to You</vt:lpstr>
      <vt:lpstr>Help!</vt:lpstr>
    </vt:vector>
  </TitlesOfParts>
  <Company>Cal Poly Pomona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Analysis Project</dc:title>
  <dc:creator>Rachel Brown</dc:creator>
  <cp:lastModifiedBy>Rachel Brown</cp:lastModifiedBy>
  <cp:revision>9</cp:revision>
  <dcterms:created xsi:type="dcterms:W3CDTF">2013-05-08T04:22:30Z</dcterms:created>
  <dcterms:modified xsi:type="dcterms:W3CDTF">2013-05-08T04:42:28Z</dcterms:modified>
</cp:coreProperties>
</file>